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 rtl="0"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20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AD4784-36CA-4C6E-8ED3-BE1A79FC5FF8}" type="datetime1">
              <a:rPr lang="sv-SE" smtClean="0"/>
              <a:t>2021-09-07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775EF03-110B-4710-A708-FEF1927612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13BFC2-2F63-452A-A2CB-4969FA3066A0}" type="datetime1">
              <a:rPr lang="sv-SE" noProof="0" smtClean="0"/>
              <a:t>2021-09-07</a:t>
            </a:fld>
            <a:endParaRPr lang="sv-SE" noProof="0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v-SE" noProof="0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v-SE" noProof="0" dirty="0"/>
              <a:t>Redigera format för bakgrundstext</a:t>
            </a:r>
          </a:p>
          <a:p>
            <a:pPr lvl="1" rtl="0"/>
            <a:r>
              <a:rPr lang="sv-SE" noProof="0" dirty="0"/>
              <a:t>Nivå två</a:t>
            </a:r>
          </a:p>
          <a:p>
            <a:pPr lvl="2" rtl="0"/>
            <a:r>
              <a:rPr lang="sv-SE" noProof="0" dirty="0"/>
              <a:t>Nivå tre</a:t>
            </a:r>
          </a:p>
          <a:p>
            <a:pPr lvl="3" rtl="0"/>
            <a:r>
              <a:rPr lang="sv-SE" noProof="0" dirty="0"/>
              <a:t>Nivå fyra</a:t>
            </a:r>
          </a:p>
          <a:p>
            <a:pPr lvl="4" rtl="0"/>
            <a:r>
              <a:rPr lang="sv-SE" noProof="0" dirty="0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v-SE" noProof="0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18CCA95-4F40-4CDD-BF1E-B8C9EB86EE73}" type="slidenum">
              <a:rPr lang="sv-SE" noProof="0" smtClean="0"/>
              <a:t>‹#›</a:t>
            </a:fld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918CCA95-4F40-4CDD-BF1E-B8C9EB86EE73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7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78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9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2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2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5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9/7/2021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94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Video 28" descr="En bild som visar inomhus, dekorerat, flera&#10;&#10;Automatiskt genererad beskrivning">
            <a:extLst>
              <a:ext uri="{FF2B5EF4-FFF2-40B4-BE49-F238E27FC236}">
                <a16:creationId xmlns:a16="http://schemas.microsoft.com/office/drawing/2014/main" id="{CB092871-2504-40C0-8222-D45D01344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-1" b="258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 rtlCol="0">
            <a:normAutofit/>
          </a:bodyPr>
          <a:lstStyle/>
          <a:p>
            <a:pPr rtl="0"/>
            <a:r>
              <a:rPr lang="sv-SE" dirty="0">
                <a:solidFill>
                  <a:srgbClr val="FFFFFF"/>
                </a:solidFill>
              </a:rPr>
              <a:t>Skapa AI konst </a:t>
            </a:r>
            <a:br>
              <a:rPr lang="sv-SE" dirty="0">
                <a:solidFill>
                  <a:srgbClr val="FFFFFF"/>
                </a:solidFill>
              </a:rPr>
            </a:br>
            <a:endParaRPr lang="sv-SE" dirty="0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 rtlCol="0">
            <a:normAutofit/>
          </a:bodyPr>
          <a:lstStyle/>
          <a:p>
            <a:pPr rtl="0"/>
            <a:r>
              <a:rPr lang="sv-SE" dirty="0">
                <a:solidFill>
                  <a:srgbClr val="FFFFFF"/>
                </a:solidFill>
              </a:rPr>
              <a:t>Av: Andreas Kvam</a:t>
            </a: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B1467CA4-5B79-47AF-A9F2-733BFCEFE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"/>
          <a:stretch/>
        </p:blipFill>
        <p:spPr>
          <a:xfrm>
            <a:off x="20" y="8571"/>
            <a:ext cx="12188932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159C3CD-1CB9-414E-9005-29280010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Uppstart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EED1E5-35F5-490A-90AA-3F58BC9F3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Skapa konst med hjälp av ML modeller.</a:t>
            </a:r>
          </a:p>
          <a:p>
            <a:r>
              <a:rPr lang="sv-SE">
                <a:solidFill>
                  <a:srgbClr val="FFFFFF"/>
                </a:solidFill>
              </a:rPr>
              <a:t>Hittade 3 olika varianter</a:t>
            </a:r>
          </a:p>
          <a:p>
            <a:r>
              <a:rPr lang="sv-SE">
                <a:solidFill>
                  <a:srgbClr val="FFFFFF"/>
                </a:solidFill>
              </a:rPr>
              <a:t>Style Transfer</a:t>
            </a:r>
          </a:p>
          <a:p>
            <a:r>
              <a:rPr lang="sv-SE">
                <a:solidFill>
                  <a:srgbClr val="FFFFFF"/>
                </a:solidFill>
              </a:rPr>
              <a:t>Deep dream</a:t>
            </a:r>
          </a:p>
          <a:p>
            <a:r>
              <a:rPr lang="sv-SE">
                <a:solidFill>
                  <a:srgbClr val="FFFFFF"/>
                </a:solidFill>
              </a:rPr>
              <a:t>GAN Generative Adversarial Network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CF365D-F104-414F-93C3-D9F56880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D118A1-A4AD-4C47-99CC-852FAD146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D3E51544-0AB7-4546-AB57-868FB0B41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6DB3A34-0E17-44F2-A958-5C6EE80E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343AE4-2356-4838-B706-3A16FFFDE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D78B9AE4-2096-42B5-B267-1FCCF56F8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827DE0C5-02AF-4323-9CB7-E4C1D6449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89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8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9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latshållare för innehåll 4" descr="En bild som visar text&#10;&#10;Automatiskt genererad beskrivning">
            <a:extLst>
              <a:ext uri="{FF2B5EF4-FFF2-40B4-BE49-F238E27FC236}">
                <a16:creationId xmlns:a16="http://schemas.microsoft.com/office/drawing/2014/main" id="{E761ADB9-8C0E-4CDF-A26A-6D73175E9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r="-1" b="20540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9DC5F52-E4F9-4F82-8F93-B9B8FB61C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" y="113743"/>
            <a:ext cx="5638801" cy="10952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Style transfer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D8F4D10E-F7FA-4765-A128-774F3DB9A6DA}"/>
              </a:ext>
            </a:extLst>
          </p:cNvPr>
          <p:cNvSpPr txBox="1"/>
          <p:nvPr/>
        </p:nvSpPr>
        <p:spPr>
          <a:xfrm>
            <a:off x="210311" y="1209041"/>
            <a:ext cx="4242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Utgår från en bild och fyller sedan denna bilden med en stil från en annan bild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674E6D3D-A8A6-4DBF-8E9E-FD2B07B073B3}"/>
              </a:ext>
            </a:extLst>
          </p:cNvPr>
          <p:cNvSpPr txBox="1"/>
          <p:nvPr/>
        </p:nvSpPr>
        <p:spPr>
          <a:xfrm>
            <a:off x="210311" y="6307107"/>
            <a:ext cx="390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Familjen Kvam med en Salvador Dali stil</a:t>
            </a:r>
          </a:p>
        </p:txBody>
      </p:sp>
    </p:spTree>
    <p:extLst>
      <p:ext uri="{BB962C8B-B14F-4D97-AF65-F5344CB8AC3E}">
        <p14:creationId xmlns:p14="http://schemas.microsoft.com/office/powerpoint/2010/main" val="67126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5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6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8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3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latshållare för innehåll 11" descr="En bild som visar full av färg, tvåskiktsdjur, dekorerat&#10;&#10;Automatiskt genererad beskrivning">
            <a:extLst>
              <a:ext uri="{FF2B5EF4-FFF2-40B4-BE49-F238E27FC236}">
                <a16:creationId xmlns:a16="http://schemas.microsoft.com/office/drawing/2014/main" id="{5AA2CF00-1E79-49C0-B97A-11C55004A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" y="-2808027"/>
            <a:ext cx="12195048" cy="12195048"/>
          </a:xfr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D5D555C9-F160-4F65-9538-676F34CE8981}"/>
              </a:ext>
            </a:extLst>
          </p:cNvPr>
          <p:cNvSpPr txBox="1"/>
          <p:nvPr/>
        </p:nvSpPr>
        <p:spPr>
          <a:xfrm>
            <a:off x="200151" y="1216419"/>
            <a:ext cx="419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Fokus på olika lager i det neurala nätverket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D9CB349-5A46-44FF-BCC0-A7B7DE3A5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99" y="296622"/>
            <a:ext cx="5638801" cy="9197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Deep Dream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6504D242-D963-4A27-8CAA-955FECE83EC8}"/>
              </a:ext>
            </a:extLst>
          </p:cNvPr>
          <p:cNvSpPr txBox="1"/>
          <p:nvPr/>
        </p:nvSpPr>
        <p:spPr>
          <a:xfrm>
            <a:off x="200151" y="6192046"/>
            <a:ext cx="283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Skapad på en bild av en tiger</a:t>
            </a:r>
          </a:p>
        </p:txBody>
      </p:sp>
    </p:spTree>
    <p:extLst>
      <p:ext uri="{BB962C8B-B14F-4D97-AF65-F5344CB8AC3E}">
        <p14:creationId xmlns:p14="http://schemas.microsoft.com/office/powerpoint/2010/main" val="234681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53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5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744885DB-6F61-400E-87E5-FA7696F14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-1" b="8883"/>
          <a:stretch/>
        </p:blipFill>
        <p:spPr>
          <a:xfrm>
            <a:off x="-3048" y="-42611"/>
            <a:ext cx="12188941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0EBB6C4-5E2A-43E7-AEC0-D9439452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26511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GAN Generative Adversarial Network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D5BDC951-EA0F-4633-967E-5CD75718DD42}"/>
              </a:ext>
            </a:extLst>
          </p:cNvPr>
          <p:cNvSpPr txBox="1"/>
          <p:nvPr/>
        </p:nvSpPr>
        <p:spPr>
          <a:xfrm>
            <a:off x="247649" y="6223555"/>
            <a:ext cx="621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sohne"/>
              </a:rPr>
              <a:t>Mario Klingemann, </a:t>
            </a:r>
            <a:r>
              <a:rPr lang="en-US" b="0" i="1" dirty="0">
                <a:effectLst/>
                <a:latin typeface="sohne"/>
              </a:rPr>
              <a:t>Memories of Passersby I, </a:t>
            </a:r>
            <a:r>
              <a:rPr lang="en-US" b="0" i="1" dirty="0" err="1">
                <a:effectLst/>
                <a:latin typeface="sohne"/>
              </a:rPr>
              <a:t>såldes</a:t>
            </a:r>
            <a:r>
              <a:rPr lang="en-US" b="0" i="1" dirty="0">
                <a:effectLst/>
                <a:latin typeface="sohne"/>
              </a:rPr>
              <a:t> </a:t>
            </a:r>
            <a:r>
              <a:rPr lang="en-US" b="0" i="1" dirty="0" err="1">
                <a:effectLst/>
                <a:latin typeface="sohne"/>
              </a:rPr>
              <a:t>för</a:t>
            </a:r>
            <a:r>
              <a:rPr lang="en-US" b="0" i="1" dirty="0">
                <a:effectLst/>
                <a:latin typeface="sohne"/>
              </a:rPr>
              <a:t> 430000$ 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9988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3A463A55-A403-4262-BD2F-BCAACC256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5"/>
          <a:stretch/>
        </p:blipFill>
        <p:spPr>
          <a:xfrm>
            <a:off x="20" y="8571"/>
            <a:ext cx="12188932" cy="68580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9A274A5-FF7C-438D-9988-191658E4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Skapar en applikation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F3850B-C162-42E8-B378-07539D98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err="1">
                <a:solidFill>
                  <a:srgbClr val="FFFFFF"/>
                </a:solidFill>
              </a:rPr>
              <a:t>Python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backend</a:t>
            </a:r>
            <a:r>
              <a:rPr lang="sv-SE" dirty="0">
                <a:solidFill>
                  <a:srgbClr val="FFFFFF"/>
                </a:solidFill>
              </a:rPr>
              <a:t> och </a:t>
            </a:r>
            <a:r>
              <a:rPr lang="sv-SE" dirty="0" err="1">
                <a:solidFill>
                  <a:srgbClr val="FFFFFF"/>
                </a:solidFill>
              </a:rPr>
              <a:t>streamlit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frontend</a:t>
            </a:r>
            <a:r>
              <a:rPr lang="sv-SE" dirty="0">
                <a:solidFill>
                  <a:srgbClr val="FFFFFF"/>
                </a:solidFill>
              </a:rPr>
              <a:t> ”Skapa Konst”</a:t>
            </a:r>
          </a:p>
          <a:p>
            <a:pPr marL="0" indent="0">
              <a:buNone/>
            </a:pPr>
            <a:endParaRPr lang="sv-SE" dirty="0">
              <a:solidFill>
                <a:srgbClr val="FFFFFF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CF365D-F104-414F-93C3-D9F56880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5D118A1-A4AD-4C47-99CC-852FAD146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Graphic 9">
              <a:extLst>
                <a:ext uri="{FF2B5EF4-FFF2-40B4-BE49-F238E27FC236}">
                  <a16:creationId xmlns:a16="http://schemas.microsoft.com/office/drawing/2014/main" id="{D3E51544-0AB7-4546-AB57-868FB0B41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6DB3A34-0E17-44F2-A958-5C6EE80E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343AE4-2356-4838-B706-3A16FFFDE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D78B9AE4-2096-42B5-B267-1FCCF56F8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1" name="Graphic 9">
              <a:extLst>
                <a:ext uri="{FF2B5EF4-FFF2-40B4-BE49-F238E27FC236}">
                  <a16:creationId xmlns:a16="http://schemas.microsoft.com/office/drawing/2014/main" id="{827DE0C5-02AF-4323-9CB7-E4C1D6449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360771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LightSeedLeftStep">
      <a:dk1>
        <a:srgbClr val="000000"/>
      </a:dk1>
      <a:lt1>
        <a:srgbClr val="FFFFFF"/>
      </a:lt1>
      <a:dk2>
        <a:srgbClr val="412432"/>
      </a:dk2>
      <a:lt2>
        <a:srgbClr val="E2E3E8"/>
      </a:lt2>
      <a:accent1>
        <a:srgbClr val="AEA172"/>
      </a:accent1>
      <a:accent2>
        <a:srgbClr val="C89070"/>
      </a:accent2>
      <a:accent3>
        <a:srgbClr val="D28A8E"/>
      </a:accent3>
      <a:accent4>
        <a:srgbClr val="C8709A"/>
      </a:accent4>
      <a:accent5>
        <a:srgbClr val="D186C9"/>
      </a:accent5>
      <a:accent6>
        <a:srgbClr val="AD70C8"/>
      </a:accent6>
      <a:hlink>
        <a:srgbClr val="6979AE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195</TotalTime>
  <Words>100</Words>
  <Application>Microsoft Office PowerPoint</Application>
  <PresentationFormat>Bredbild</PresentationFormat>
  <Paragraphs>19</Paragraphs>
  <Slides>6</Slides>
  <Notes>1</Notes>
  <HiddenSlides>0</HiddenSlides>
  <MMClips>1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Nova</vt:lpstr>
      <vt:lpstr>sohne</vt:lpstr>
      <vt:lpstr>TropicVTI</vt:lpstr>
      <vt:lpstr>Skapa AI konst  </vt:lpstr>
      <vt:lpstr>Uppstart</vt:lpstr>
      <vt:lpstr>Style transfer</vt:lpstr>
      <vt:lpstr>Deep Dream</vt:lpstr>
      <vt:lpstr>GAN Generative Adversarial Network</vt:lpstr>
      <vt:lpstr>Skapar en applikation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Andreas Kvam</dc:creator>
  <cp:lastModifiedBy>Andreas Kvam</cp:lastModifiedBy>
  <cp:revision>5</cp:revision>
  <dcterms:created xsi:type="dcterms:W3CDTF">2021-09-07T06:37:43Z</dcterms:created>
  <dcterms:modified xsi:type="dcterms:W3CDTF">2021-09-07T13:17:35Z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